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2192000" cy="6858000"/>
  <p:notesSz cx="6858000" cy="9144000"/>
  <p:embeddedFontLst>
    <p:embeddedFont>
      <p:font typeface="Play" panose="020B0604020202020204" charset="0"/>
      <p:regular r:id="rId8"/>
      <p:bold r:id="rId9"/>
    </p:embeddedFont>
    <p:embeddedFont>
      <p:font typeface="Poppins" panose="00000500000000000000" pitchFamily="2" charset="0"/>
      <p:regular r:id="rId10"/>
      <p:bold r:id="rId11"/>
      <p:italic r:id="rId12"/>
      <p:boldItalic r:id="rId13"/>
    </p:embeddedFont>
    <p:embeddedFont>
      <p:font typeface="Poppins Medium" panose="00000600000000000000" pitchFamily="2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cAYCq8u1PYyBPMBhW+7dV93wz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2FBBFE-F68F-4838-BF67-66676A6893DF}">
  <a:tblStyle styleId="{C22FBBFE-F68F-4838-BF67-66676A6893DF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BEBE7"/>
          </a:solidFill>
        </a:fill>
      </a:tcStyle>
    </a:wholeTbl>
    <a:band1H>
      <a:tcTxStyle/>
      <a:tcStyle>
        <a:tcBdr/>
        <a:fill>
          <a:solidFill>
            <a:srgbClr val="F6D4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6D4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1.xml"/><Relationship Id="rId47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font" Target="fonts/font3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6C981142-3E1A-32EB-69E0-C82897CD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:notes">
            <a:extLst>
              <a:ext uri="{FF2B5EF4-FFF2-40B4-BE49-F238E27FC236}">
                <a16:creationId xmlns:a16="http://schemas.microsoft.com/office/drawing/2014/main" id="{AF3E5887-7E52-CE3A-D3E2-FBA3A43E6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:notes">
            <a:extLst>
              <a:ext uri="{FF2B5EF4-FFF2-40B4-BE49-F238E27FC236}">
                <a16:creationId xmlns:a16="http://schemas.microsoft.com/office/drawing/2014/main" id="{BDAC4520-4DB1-5F69-8585-8748EBD50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14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r9f2zGHgj15X8MzPDboofdWS5anbXyZI?usp=drive_link" TargetMode="External"/><Relationship Id="rId2" Type="http://schemas.openxmlformats.org/officeDocument/2006/relationships/hyperlink" Target="https://drive.google.com/drive/folders/1ytBxVxWWsRY1Og_KtItxwQTwo5rjqsLB?usp=sharing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31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304815" lvl="0" indent="-30481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609630" lvl="1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914446" lvl="2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219261" lvl="3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1524076" lvl="4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1828891" lvl="5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2133707" lvl="6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2438522" lvl="7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2743337" lvl="8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6706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304815" lvl="0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867"/>
            </a:lvl1pPr>
            <a:lvl2pPr marL="609630" lvl="1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304815" lvl="0" indent="-27094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867"/>
            </a:lvl1pPr>
            <a:lvl2pPr marL="609630" lvl="1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4201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4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4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4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4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4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4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4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4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Font typeface="Poppins"/>
              <a:buNone/>
              <a:defRPr sz="6934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734"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7385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C395C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27" name="Google Shape;27;p28"/>
          <p:cNvSpPr txBox="1"/>
          <p:nvPr/>
        </p:nvSpPr>
        <p:spPr>
          <a:xfrm>
            <a:off x="646900" y="3074765"/>
            <a:ext cx="10634200" cy="75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tr-TR" sz="3334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1: Minimal</a:t>
            </a:r>
            <a:endParaRPr sz="3334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17302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over 1">
  <p:cSld name="Minimal - Cov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30" name="Google Shape;3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9"/>
          <p:cNvSpPr/>
          <p:nvPr/>
        </p:nvSpPr>
        <p:spPr>
          <a:xfrm>
            <a:off x="587600" y="334600"/>
            <a:ext cx="2815400" cy="4574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29"/>
          <p:cNvSpPr/>
          <p:nvPr/>
        </p:nvSpPr>
        <p:spPr>
          <a:xfrm>
            <a:off x="583400" y="4181400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415617" y="4241000"/>
            <a:ext cx="110564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subTitle" idx="1"/>
          </p:nvPr>
        </p:nvSpPr>
        <p:spPr>
          <a:xfrm>
            <a:off x="587600" y="397800"/>
            <a:ext cx="28154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subTitle" idx="2"/>
          </p:nvPr>
        </p:nvSpPr>
        <p:spPr>
          <a:xfrm>
            <a:off x="908350" y="4033900"/>
            <a:ext cx="104390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6413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bout" type="secHead">
  <p:cSld name="Minimal - Ab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9" name="Google Shape;39;p30"/>
          <p:cNvSpPr/>
          <p:nvPr/>
        </p:nvSpPr>
        <p:spPr>
          <a:xfrm>
            <a:off x="-225250" y="-24000"/>
            <a:ext cx="4005200" cy="69600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0"/>
          <p:cNvSpPr/>
          <p:nvPr/>
        </p:nvSpPr>
        <p:spPr>
          <a:xfrm>
            <a:off x="532600" y="3095800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0"/>
          <p:cNvSpPr txBox="1">
            <a:spLocks noGrp="1"/>
          </p:cNvSpPr>
          <p:nvPr>
            <p:ph type="title"/>
          </p:nvPr>
        </p:nvSpPr>
        <p:spPr>
          <a:xfrm>
            <a:off x="380200" y="3283800"/>
            <a:ext cx="28158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subTitle" idx="1"/>
          </p:nvPr>
        </p:nvSpPr>
        <p:spPr>
          <a:xfrm>
            <a:off x="817800" y="2891833"/>
            <a:ext cx="23782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ubTitle" idx="2"/>
          </p:nvPr>
        </p:nvSpPr>
        <p:spPr>
          <a:xfrm>
            <a:off x="6318617" y="1962567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267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subTitle" idx="3"/>
          </p:nvPr>
        </p:nvSpPr>
        <p:spPr>
          <a:xfrm>
            <a:off x="6337207" y="2281768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subTitle" idx="4"/>
          </p:nvPr>
        </p:nvSpPr>
        <p:spPr>
          <a:xfrm>
            <a:off x="6318617" y="4115499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267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ubTitle" idx="5"/>
          </p:nvPr>
        </p:nvSpPr>
        <p:spPr>
          <a:xfrm>
            <a:off x="6337207" y="4434700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48" name="Google Shape;48;p30"/>
          <p:cNvSpPr>
            <a:spLocks noGrp="1"/>
          </p:cNvSpPr>
          <p:nvPr>
            <p:ph type="pic" idx="6"/>
          </p:nvPr>
        </p:nvSpPr>
        <p:spPr>
          <a:xfrm>
            <a:off x="4744467" y="1619033"/>
            <a:ext cx="1365600" cy="136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" name="Google Shape;49;p30"/>
          <p:cNvSpPr>
            <a:spLocks noGrp="1"/>
          </p:cNvSpPr>
          <p:nvPr>
            <p:ph type="pic" idx="7"/>
          </p:nvPr>
        </p:nvSpPr>
        <p:spPr>
          <a:xfrm>
            <a:off x="4744467" y="3789100"/>
            <a:ext cx="1365600" cy="1365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1826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Agenda" type="tx">
  <p:cSld name="Minimal - 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/>
          <p:nvPr/>
        </p:nvSpPr>
        <p:spPr>
          <a:xfrm>
            <a:off x="6039683" y="-28150"/>
            <a:ext cx="6180400" cy="68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53" name="Google Shape;5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317" y="-112633"/>
            <a:ext cx="6096000" cy="6993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31"/>
          <p:cNvCxnSpPr/>
          <p:nvPr/>
        </p:nvCxnSpPr>
        <p:spPr>
          <a:xfrm>
            <a:off x="6900000" y="2073892"/>
            <a:ext cx="4836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31"/>
          <p:cNvCxnSpPr/>
          <p:nvPr/>
        </p:nvCxnSpPr>
        <p:spPr>
          <a:xfrm>
            <a:off x="6900000" y="3439092"/>
            <a:ext cx="4836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31"/>
          <p:cNvCxnSpPr/>
          <p:nvPr/>
        </p:nvCxnSpPr>
        <p:spPr>
          <a:xfrm>
            <a:off x="6900000" y="4861492"/>
            <a:ext cx="4836000" cy="0"/>
          </a:xfrm>
          <a:prstGeom prst="straightConnector1">
            <a:avLst/>
          </a:prstGeom>
          <a:noFill/>
          <a:ln w="9525" cap="flat" cmpd="sng">
            <a:solidFill>
              <a:srgbClr val="2120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" name="Google Shape;5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1"/>
          <p:cNvSpPr txBox="1">
            <a:spLocks noGrp="1"/>
          </p:cNvSpPr>
          <p:nvPr>
            <p:ph type="subTitle" idx="1"/>
          </p:nvPr>
        </p:nvSpPr>
        <p:spPr>
          <a:xfrm>
            <a:off x="6747600" y="1085817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subTitle" idx="2"/>
          </p:nvPr>
        </p:nvSpPr>
        <p:spPr>
          <a:xfrm>
            <a:off x="6747600" y="1405018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ubTitle" idx="3"/>
          </p:nvPr>
        </p:nvSpPr>
        <p:spPr>
          <a:xfrm>
            <a:off x="6747600" y="2360900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subTitle" idx="4"/>
          </p:nvPr>
        </p:nvSpPr>
        <p:spPr>
          <a:xfrm>
            <a:off x="6747600" y="2680101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subTitle" idx="5"/>
          </p:nvPr>
        </p:nvSpPr>
        <p:spPr>
          <a:xfrm>
            <a:off x="6747600" y="3754700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subTitle" idx="6"/>
          </p:nvPr>
        </p:nvSpPr>
        <p:spPr>
          <a:xfrm>
            <a:off x="6747600" y="4073901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ubTitle" idx="7"/>
          </p:nvPr>
        </p:nvSpPr>
        <p:spPr>
          <a:xfrm>
            <a:off x="6747600" y="5253825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subTitle" idx="8"/>
          </p:nvPr>
        </p:nvSpPr>
        <p:spPr>
          <a:xfrm>
            <a:off x="6747600" y="5573026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415617" y="4139400"/>
            <a:ext cx="48360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33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6218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Section" type="twoColTx">
  <p:cSld name="Minimal -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69" name="Google Shape;69;p32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2"/>
          <p:cNvSpPr/>
          <p:nvPr/>
        </p:nvSpPr>
        <p:spPr>
          <a:xfrm>
            <a:off x="583400" y="4181400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2"/>
          <p:cNvSpPr txBox="1">
            <a:spLocks noGrp="1"/>
          </p:cNvSpPr>
          <p:nvPr>
            <p:ph type="title"/>
          </p:nvPr>
        </p:nvSpPr>
        <p:spPr>
          <a:xfrm>
            <a:off x="415617" y="4241000"/>
            <a:ext cx="110564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ubTitle" idx="1"/>
          </p:nvPr>
        </p:nvSpPr>
        <p:spPr>
          <a:xfrm>
            <a:off x="908350" y="4033900"/>
            <a:ext cx="104390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180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Image/Text" type="titleOnly">
  <p:cSld name="Minimal - Image/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/>
          <p:nvPr/>
        </p:nvSpPr>
        <p:spPr>
          <a:xfrm>
            <a:off x="6039683" y="-28150"/>
            <a:ext cx="6180400" cy="68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77" name="Google Shape;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3"/>
          <p:cNvSpPr/>
          <p:nvPr/>
        </p:nvSpPr>
        <p:spPr>
          <a:xfrm>
            <a:off x="7000733" y="1643383"/>
            <a:ext cx="285200" cy="36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2120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>
            <a:off x="6832950" y="1753783"/>
            <a:ext cx="4639000" cy="1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3334">
                <a:solidFill>
                  <a:srgbClr val="2120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subTitle" idx="1"/>
          </p:nvPr>
        </p:nvSpPr>
        <p:spPr>
          <a:xfrm>
            <a:off x="7325683" y="1495883"/>
            <a:ext cx="42304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subTitle" idx="2"/>
          </p:nvPr>
        </p:nvSpPr>
        <p:spPr>
          <a:xfrm>
            <a:off x="6832950" y="2982933"/>
            <a:ext cx="47406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782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3 Columns">
  <p:cSld name="Minimal -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/>
          <p:nvPr/>
        </p:nvSpPr>
        <p:spPr>
          <a:xfrm>
            <a:off x="-17" y="2895600"/>
            <a:ext cx="12192000" cy="3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4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85" name="Google Shape;8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" y="0"/>
            <a:ext cx="12192029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4"/>
          <p:cNvSpPr/>
          <p:nvPr/>
        </p:nvSpPr>
        <p:spPr>
          <a:xfrm>
            <a:off x="583400" y="801717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4"/>
          <p:cNvSpPr txBox="1">
            <a:spLocks noGrp="1"/>
          </p:cNvSpPr>
          <p:nvPr>
            <p:ph type="title"/>
          </p:nvPr>
        </p:nvSpPr>
        <p:spPr>
          <a:xfrm>
            <a:off x="415617" y="912117"/>
            <a:ext cx="109318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ubTitle" idx="1"/>
          </p:nvPr>
        </p:nvSpPr>
        <p:spPr>
          <a:xfrm>
            <a:off x="908350" y="654217"/>
            <a:ext cx="104390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title" idx="2"/>
          </p:nvPr>
        </p:nvSpPr>
        <p:spPr>
          <a:xfrm>
            <a:off x="415617" y="3561000"/>
            <a:ext cx="3616400" cy="5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2133">
                <a:solidFill>
                  <a:srgbClr val="2120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subTitle" idx="3"/>
          </p:nvPr>
        </p:nvSpPr>
        <p:spPr>
          <a:xfrm>
            <a:off x="415617" y="4034000"/>
            <a:ext cx="36164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title" idx="4"/>
          </p:nvPr>
        </p:nvSpPr>
        <p:spPr>
          <a:xfrm>
            <a:off x="4287809" y="3561000"/>
            <a:ext cx="3616400" cy="5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2133">
                <a:solidFill>
                  <a:srgbClr val="2120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subTitle" idx="5"/>
          </p:nvPr>
        </p:nvSpPr>
        <p:spPr>
          <a:xfrm>
            <a:off x="4287809" y="4034000"/>
            <a:ext cx="36164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title" idx="6"/>
          </p:nvPr>
        </p:nvSpPr>
        <p:spPr>
          <a:xfrm>
            <a:off x="8160009" y="3561000"/>
            <a:ext cx="3616400" cy="5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200"/>
              <a:buNone/>
              <a:defRPr sz="2133">
                <a:solidFill>
                  <a:srgbClr val="2120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subTitle" idx="7"/>
          </p:nvPr>
        </p:nvSpPr>
        <p:spPr>
          <a:xfrm>
            <a:off x="8160009" y="4034000"/>
            <a:ext cx="36164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9884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2 Rows">
  <p:cSld name="Minimal - 2 Row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31" y="-14066"/>
            <a:ext cx="6096031" cy="685803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5"/>
          <p:cNvSpPr/>
          <p:nvPr/>
        </p:nvSpPr>
        <p:spPr>
          <a:xfrm>
            <a:off x="6039683" y="-28150"/>
            <a:ext cx="6180400" cy="68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5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00" name="Google Shape;10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5"/>
          <p:cNvSpPr/>
          <p:nvPr/>
        </p:nvSpPr>
        <p:spPr>
          <a:xfrm>
            <a:off x="534783" y="1384383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5"/>
          <p:cNvSpPr txBox="1">
            <a:spLocks noGrp="1"/>
          </p:cNvSpPr>
          <p:nvPr>
            <p:ph type="title"/>
          </p:nvPr>
        </p:nvSpPr>
        <p:spPr>
          <a:xfrm>
            <a:off x="367000" y="1494783"/>
            <a:ext cx="5320800" cy="4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subTitle" idx="1"/>
          </p:nvPr>
        </p:nvSpPr>
        <p:spPr>
          <a:xfrm>
            <a:off x="859733" y="1236883"/>
            <a:ext cx="46596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subTitle" idx="2"/>
          </p:nvPr>
        </p:nvSpPr>
        <p:spPr>
          <a:xfrm>
            <a:off x="6876000" y="1611250"/>
            <a:ext cx="44672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subTitle" idx="3"/>
          </p:nvPr>
        </p:nvSpPr>
        <p:spPr>
          <a:xfrm>
            <a:off x="6876000" y="1166383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subTitle" idx="4"/>
          </p:nvPr>
        </p:nvSpPr>
        <p:spPr>
          <a:xfrm>
            <a:off x="6876000" y="4097633"/>
            <a:ext cx="44672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subTitle" idx="5"/>
          </p:nvPr>
        </p:nvSpPr>
        <p:spPr>
          <a:xfrm>
            <a:off x="6876000" y="3652767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2275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Quote">
  <p:cSld name="Minimal - Quote">
    <p:bg>
      <p:bgPr>
        <a:solidFill>
          <a:srgbClr val="1C395C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93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5956300"/>
            <a:ext cx="1193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>
            <a:spLocks noGrp="1"/>
          </p:cNvSpPr>
          <p:nvPr>
            <p:ph type="title"/>
          </p:nvPr>
        </p:nvSpPr>
        <p:spPr>
          <a:xfrm>
            <a:off x="795900" y="959400"/>
            <a:ext cx="10600200" cy="4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915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Text">
  <p:cSld name="Minimal - Title/Text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7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6" name="Google Shape;116;p37"/>
          <p:cNvSpPr/>
          <p:nvPr/>
        </p:nvSpPr>
        <p:spPr>
          <a:xfrm>
            <a:off x="-50800" y="-24000"/>
            <a:ext cx="6096000" cy="69600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7"/>
          <p:cNvSpPr/>
          <p:nvPr/>
        </p:nvSpPr>
        <p:spPr>
          <a:xfrm>
            <a:off x="534783" y="2550433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7"/>
          <p:cNvSpPr txBox="1">
            <a:spLocks noGrp="1"/>
          </p:cNvSpPr>
          <p:nvPr>
            <p:ph type="title"/>
          </p:nvPr>
        </p:nvSpPr>
        <p:spPr>
          <a:xfrm>
            <a:off x="367000" y="2660833"/>
            <a:ext cx="5320800" cy="24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subTitle" idx="1"/>
          </p:nvPr>
        </p:nvSpPr>
        <p:spPr>
          <a:xfrm>
            <a:off x="859733" y="2402933"/>
            <a:ext cx="46596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title" idx="2"/>
          </p:nvPr>
        </p:nvSpPr>
        <p:spPr>
          <a:xfrm>
            <a:off x="6832950" y="2913067"/>
            <a:ext cx="4639000" cy="1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000"/>
              <a:buNone/>
              <a:defRPr sz="3334">
                <a:solidFill>
                  <a:srgbClr val="1C395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subTitle" idx="3"/>
          </p:nvPr>
        </p:nvSpPr>
        <p:spPr>
          <a:xfrm>
            <a:off x="6832950" y="4142217"/>
            <a:ext cx="47406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49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Title/Long-Text">
  <p:cSld name="Minimal - Title/Long-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8"/>
          <p:cNvSpPr/>
          <p:nvPr/>
        </p:nvSpPr>
        <p:spPr>
          <a:xfrm>
            <a:off x="-225250" y="-24000"/>
            <a:ext cx="4005200" cy="69600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8"/>
          <p:cNvSpPr/>
          <p:nvPr/>
        </p:nvSpPr>
        <p:spPr>
          <a:xfrm>
            <a:off x="532600" y="1594443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8"/>
          <p:cNvSpPr txBox="1">
            <a:spLocks noGrp="1"/>
          </p:cNvSpPr>
          <p:nvPr>
            <p:ph type="title"/>
          </p:nvPr>
        </p:nvSpPr>
        <p:spPr>
          <a:xfrm>
            <a:off x="380200" y="1782443"/>
            <a:ext cx="28158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subTitle" idx="1"/>
          </p:nvPr>
        </p:nvSpPr>
        <p:spPr>
          <a:xfrm>
            <a:off x="817800" y="1390476"/>
            <a:ext cx="23782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29" name="Google Shape;12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8"/>
          <p:cNvSpPr txBox="1">
            <a:spLocks noGrp="1"/>
          </p:cNvSpPr>
          <p:nvPr>
            <p:ph type="subTitle" idx="2"/>
          </p:nvPr>
        </p:nvSpPr>
        <p:spPr>
          <a:xfrm>
            <a:off x="380200" y="4713740"/>
            <a:ext cx="2815800" cy="1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31" name="Google Shape;131;p38"/>
          <p:cNvSpPr txBox="1">
            <a:spLocks noGrp="1"/>
          </p:cNvSpPr>
          <p:nvPr>
            <p:ph type="subTitle" idx="3"/>
          </p:nvPr>
        </p:nvSpPr>
        <p:spPr>
          <a:xfrm>
            <a:off x="4896000" y="833767"/>
            <a:ext cx="6451400" cy="5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924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mal - Closing">
  <p:cSld name="Minimal - Clos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9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34" name="Google Shape;134;p3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9"/>
          <p:cNvSpPr/>
          <p:nvPr/>
        </p:nvSpPr>
        <p:spPr>
          <a:xfrm>
            <a:off x="583400" y="4181400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9"/>
          <p:cNvSpPr txBox="1">
            <a:spLocks noGrp="1"/>
          </p:cNvSpPr>
          <p:nvPr>
            <p:ph type="title"/>
          </p:nvPr>
        </p:nvSpPr>
        <p:spPr>
          <a:xfrm>
            <a:off x="415617" y="4241000"/>
            <a:ext cx="110564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subTitle" idx="1"/>
          </p:nvPr>
        </p:nvSpPr>
        <p:spPr>
          <a:xfrm>
            <a:off x="908350" y="4033900"/>
            <a:ext cx="104390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366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 1">
  <p:cSld name="One-column text 1 1">
    <p:bg>
      <p:bgPr>
        <a:solidFill>
          <a:srgbClr val="F78A3C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0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1" name="Google Shape;141;p40"/>
          <p:cNvSpPr txBox="1"/>
          <p:nvPr/>
        </p:nvSpPr>
        <p:spPr>
          <a:xfrm>
            <a:off x="646900" y="3074765"/>
            <a:ext cx="10634200" cy="75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tr-TR" sz="3334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2: Playful</a:t>
            </a:r>
            <a:endParaRPr sz="3334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40"/>
          <p:cNvSpPr txBox="1"/>
          <p:nvPr/>
        </p:nvSpPr>
        <p:spPr>
          <a:xfrm>
            <a:off x="646900" y="3757245"/>
            <a:ext cx="106342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tr-TR" sz="2000" b="1" i="0" u="sng" strike="noStrike" cap="none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shapes</a:t>
            </a:r>
            <a:endParaRPr sz="20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tr-TR" sz="2000" b="1" i="0" u="sng" strike="noStrike" cap="none">
                <a:solidFill>
                  <a:srgbClr val="1C395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quotes</a:t>
            </a:r>
            <a:endParaRPr sz="20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7215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over">
  <p:cSld name="Playful -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1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45" name="Google Shape;14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9911" y="0"/>
            <a:ext cx="5082088" cy="1381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1"/>
          <p:cNvSpPr/>
          <p:nvPr/>
        </p:nvSpPr>
        <p:spPr>
          <a:xfrm>
            <a:off x="583400" y="4181400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1"/>
          <p:cNvSpPr txBox="1">
            <a:spLocks noGrp="1"/>
          </p:cNvSpPr>
          <p:nvPr>
            <p:ph type="title"/>
          </p:nvPr>
        </p:nvSpPr>
        <p:spPr>
          <a:xfrm>
            <a:off x="415617" y="4241000"/>
            <a:ext cx="67786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1"/>
          <p:cNvSpPr txBox="1">
            <a:spLocks noGrp="1"/>
          </p:cNvSpPr>
          <p:nvPr>
            <p:ph type="subTitle" idx="1"/>
          </p:nvPr>
        </p:nvSpPr>
        <p:spPr>
          <a:xfrm>
            <a:off x="908350" y="4033900"/>
            <a:ext cx="104390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1"/>
          <p:cNvSpPr/>
          <p:nvPr/>
        </p:nvSpPr>
        <p:spPr>
          <a:xfrm>
            <a:off x="587600" y="334600"/>
            <a:ext cx="2815400" cy="457400"/>
          </a:xfrm>
          <a:prstGeom prst="roundRect">
            <a:avLst>
              <a:gd name="adj" fmla="val 50000"/>
            </a:avLst>
          </a:prstGeom>
          <a:solidFill>
            <a:srgbClr val="41BED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41"/>
          <p:cNvSpPr txBox="1">
            <a:spLocks noGrp="1"/>
          </p:cNvSpPr>
          <p:nvPr>
            <p:ph type="subTitle" idx="2"/>
          </p:nvPr>
        </p:nvSpPr>
        <p:spPr>
          <a:xfrm>
            <a:off x="587600" y="397800"/>
            <a:ext cx="28154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249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bout">
  <p:cSld name="Playful - Abou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53" name="Google Shape;153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40000">
            <a:off x="-4898800" y="-1500636"/>
            <a:ext cx="9999397" cy="1008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2"/>
          <p:cNvSpPr/>
          <p:nvPr/>
        </p:nvSpPr>
        <p:spPr>
          <a:xfrm>
            <a:off x="532600" y="3095800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2"/>
          <p:cNvSpPr txBox="1">
            <a:spLocks noGrp="1"/>
          </p:cNvSpPr>
          <p:nvPr>
            <p:ph type="title"/>
          </p:nvPr>
        </p:nvSpPr>
        <p:spPr>
          <a:xfrm>
            <a:off x="380200" y="3283800"/>
            <a:ext cx="28158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9pPr>
          </a:lstStyle>
          <a:p>
            <a:endParaRPr/>
          </a:p>
        </p:txBody>
      </p:sp>
      <p:sp>
        <p:nvSpPr>
          <p:cNvPr id="157" name="Google Shape;157;p42"/>
          <p:cNvSpPr txBox="1">
            <a:spLocks noGrp="1"/>
          </p:cNvSpPr>
          <p:nvPr>
            <p:ph type="subTitle" idx="1"/>
          </p:nvPr>
        </p:nvSpPr>
        <p:spPr>
          <a:xfrm>
            <a:off x="817800" y="2891833"/>
            <a:ext cx="23782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2"/>
          <p:cNvSpPr txBox="1">
            <a:spLocks noGrp="1"/>
          </p:cNvSpPr>
          <p:nvPr>
            <p:ph type="subTitle" idx="2"/>
          </p:nvPr>
        </p:nvSpPr>
        <p:spPr>
          <a:xfrm>
            <a:off x="6318617" y="1962567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267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2"/>
          <p:cNvSpPr txBox="1">
            <a:spLocks noGrp="1"/>
          </p:cNvSpPr>
          <p:nvPr>
            <p:ph type="subTitle" idx="3"/>
          </p:nvPr>
        </p:nvSpPr>
        <p:spPr>
          <a:xfrm>
            <a:off x="6337207" y="2281768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60" name="Google Shape;160;p42"/>
          <p:cNvSpPr txBox="1">
            <a:spLocks noGrp="1"/>
          </p:cNvSpPr>
          <p:nvPr>
            <p:ph type="subTitle" idx="4"/>
          </p:nvPr>
        </p:nvSpPr>
        <p:spPr>
          <a:xfrm>
            <a:off x="6318617" y="4115499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267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 txBox="1">
            <a:spLocks noGrp="1"/>
          </p:cNvSpPr>
          <p:nvPr>
            <p:ph type="subTitle" idx="5"/>
          </p:nvPr>
        </p:nvSpPr>
        <p:spPr>
          <a:xfrm>
            <a:off x="6337207" y="4434700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62" name="Google Shape;162;p42"/>
          <p:cNvSpPr>
            <a:spLocks noGrp="1"/>
          </p:cNvSpPr>
          <p:nvPr>
            <p:ph type="pic" idx="6"/>
          </p:nvPr>
        </p:nvSpPr>
        <p:spPr>
          <a:xfrm>
            <a:off x="4744467" y="1619033"/>
            <a:ext cx="1365600" cy="136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3" name="Google Shape;163;p42"/>
          <p:cNvSpPr>
            <a:spLocks noGrp="1"/>
          </p:cNvSpPr>
          <p:nvPr>
            <p:ph type="pic" idx="7"/>
          </p:nvPr>
        </p:nvSpPr>
        <p:spPr>
          <a:xfrm>
            <a:off x="4744467" y="3789100"/>
            <a:ext cx="1365600" cy="13656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550928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Agenda">
  <p:cSld name="Playful - Agenda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66" name="Google Shape;16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29414">
            <a:off x="506228" y="1095800"/>
            <a:ext cx="5083544" cy="500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>
            <a:spLocks noGrp="1"/>
          </p:cNvSpPr>
          <p:nvPr>
            <p:ph type="subTitle" idx="1"/>
          </p:nvPr>
        </p:nvSpPr>
        <p:spPr>
          <a:xfrm>
            <a:off x="6747600" y="1252295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subTitle" idx="2"/>
          </p:nvPr>
        </p:nvSpPr>
        <p:spPr>
          <a:xfrm>
            <a:off x="6747600" y="1571496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ubTitle" idx="3"/>
          </p:nvPr>
        </p:nvSpPr>
        <p:spPr>
          <a:xfrm>
            <a:off x="6747600" y="2527379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subTitle" idx="4"/>
          </p:nvPr>
        </p:nvSpPr>
        <p:spPr>
          <a:xfrm>
            <a:off x="6747600" y="2846579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73" name="Google Shape;173;p43"/>
          <p:cNvSpPr txBox="1">
            <a:spLocks noGrp="1"/>
          </p:cNvSpPr>
          <p:nvPr>
            <p:ph type="subTitle" idx="5"/>
          </p:nvPr>
        </p:nvSpPr>
        <p:spPr>
          <a:xfrm>
            <a:off x="6747600" y="3921179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subTitle" idx="6"/>
          </p:nvPr>
        </p:nvSpPr>
        <p:spPr>
          <a:xfrm>
            <a:off x="6747600" y="4240379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subTitle" idx="7"/>
          </p:nvPr>
        </p:nvSpPr>
        <p:spPr>
          <a:xfrm>
            <a:off x="6747600" y="5318703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133"/>
            </a:lvl9pPr>
          </a:lstStyle>
          <a:p>
            <a:endParaRPr/>
          </a:p>
        </p:txBody>
      </p:sp>
      <p:sp>
        <p:nvSpPr>
          <p:cNvPr id="176" name="Google Shape;176;p43"/>
          <p:cNvSpPr txBox="1">
            <a:spLocks noGrp="1"/>
          </p:cNvSpPr>
          <p:nvPr>
            <p:ph type="subTitle" idx="8"/>
          </p:nvPr>
        </p:nvSpPr>
        <p:spPr>
          <a:xfrm>
            <a:off x="6747600" y="5637905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title"/>
          </p:nvPr>
        </p:nvSpPr>
        <p:spPr>
          <a:xfrm>
            <a:off x="889117" y="2571183"/>
            <a:ext cx="43288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7350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Section">
  <p:cSld name="Playful -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80" name="Google Shape;18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121920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4"/>
          <p:cNvSpPr/>
          <p:nvPr/>
        </p:nvSpPr>
        <p:spPr>
          <a:xfrm>
            <a:off x="583400" y="4181400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4"/>
          <p:cNvSpPr txBox="1">
            <a:spLocks noGrp="1"/>
          </p:cNvSpPr>
          <p:nvPr>
            <p:ph type="title"/>
          </p:nvPr>
        </p:nvSpPr>
        <p:spPr>
          <a:xfrm>
            <a:off x="415617" y="4241000"/>
            <a:ext cx="76232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subTitle" idx="1"/>
          </p:nvPr>
        </p:nvSpPr>
        <p:spPr>
          <a:xfrm>
            <a:off x="908350" y="4033900"/>
            <a:ext cx="104390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35324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1)">
  <p:cSld name="Playful - Image Text (1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34" y="-133417"/>
            <a:ext cx="6858001" cy="712483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5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87" name="Google Shape;18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4484" y="0"/>
            <a:ext cx="1727550" cy="17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5"/>
          <p:cNvSpPr/>
          <p:nvPr/>
        </p:nvSpPr>
        <p:spPr>
          <a:xfrm>
            <a:off x="0" y="-28150"/>
            <a:ext cx="6180400" cy="68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5"/>
          <p:cNvSpPr/>
          <p:nvPr/>
        </p:nvSpPr>
        <p:spPr>
          <a:xfrm>
            <a:off x="961050" y="1643383"/>
            <a:ext cx="285200" cy="36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2120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5"/>
          <p:cNvSpPr txBox="1">
            <a:spLocks noGrp="1"/>
          </p:cNvSpPr>
          <p:nvPr>
            <p:ph type="title"/>
          </p:nvPr>
        </p:nvSpPr>
        <p:spPr>
          <a:xfrm>
            <a:off x="793267" y="1753783"/>
            <a:ext cx="4639000" cy="1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3334">
                <a:solidFill>
                  <a:srgbClr val="2120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subTitle" idx="1"/>
          </p:nvPr>
        </p:nvSpPr>
        <p:spPr>
          <a:xfrm>
            <a:off x="1286000" y="1495883"/>
            <a:ext cx="42304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5"/>
          <p:cNvSpPr txBox="1">
            <a:spLocks noGrp="1"/>
          </p:cNvSpPr>
          <p:nvPr>
            <p:ph type="subTitle" idx="2"/>
          </p:nvPr>
        </p:nvSpPr>
        <p:spPr>
          <a:xfrm>
            <a:off x="793267" y="2982933"/>
            <a:ext cx="47406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3987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2)">
  <p:cSld name="Playful - Image Text (2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4884" y="-55941"/>
            <a:ext cx="6969883" cy="69698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6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96" name="Google Shape;19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4484" y="0"/>
            <a:ext cx="1727550" cy="17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6"/>
          <p:cNvSpPr/>
          <p:nvPr/>
        </p:nvSpPr>
        <p:spPr>
          <a:xfrm>
            <a:off x="0" y="-28150"/>
            <a:ext cx="6180400" cy="68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6"/>
          <p:cNvSpPr/>
          <p:nvPr/>
        </p:nvSpPr>
        <p:spPr>
          <a:xfrm>
            <a:off x="961050" y="1643383"/>
            <a:ext cx="285200" cy="36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2120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6"/>
          <p:cNvSpPr txBox="1">
            <a:spLocks noGrp="1"/>
          </p:cNvSpPr>
          <p:nvPr>
            <p:ph type="title"/>
          </p:nvPr>
        </p:nvSpPr>
        <p:spPr>
          <a:xfrm>
            <a:off x="793267" y="1753783"/>
            <a:ext cx="4639000" cy="1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3334">
                <a:solidFill>
                  <a:srgbClr val="2120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6"/>
          <p:cNvSpPr txBox="1">
            <a:spLocks noGrp="1"/>
          </p:cNvSpPr>
          <p:nvPr>
            <p:ph type="subTitle" idx="1"/>
          </p:nvPr>
        </p:nvSpPr>
        <p:spPr>
          <a:xfrm>
            <a:off x="1286000" y="1495883"/>
            <a:ext cx="42304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6"/>
          <p:cNvSpPr txBox="1">
            <a:spLocks noGrp="1"/>
          </p:cNvSpPr>
          <p:nvPr>
            <p:ph type="subTitle" idx="2"/>
          </p:nvPr>
        </p:nvSpPr>
        <p:spPr>
          <a:xfrm>
            <a:off x="793267" y="2982933"/>
            <a:ext cx="47406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9038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Image Text (3)">
  <p:cSld name="Playful - Image Text (3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8950" y="-96734"/>
            <a:ext cx="6858001" cy="70233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7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205" name="Google Shape;20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4484" y="0"/>
            <a:ext cx="1727550" cy="17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7"/>
          <p:cNvSpPr/>
          <p:nvPr/>
        </p:nvSpPr>
        <p:spPr>
          <a:xfrm>
            <a:off x="0" y="-28150"/>
            <a:ext cx="6180400" cy="68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7"/>
          <p:cNvSpPr/>
          <p:nvPr/>
        </p:nvSpPr>
        <p:spPr>
          <a:xfrm>
            <a:off x="961050" y="1643383"/>
            <a:ext cx="285200" cy="36000"/>
          </a:xfrm>
          <a:prstGeom prst="rect">
            <a:avLst/>
          </a:prstGeom>
          <a:solidFill>
            <a:srgbClr val="21202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2120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7"/>
          <p:cNvSpPr txBox="1">
            <a:spLocks noGrp="1"/>
          </p:cNvSpPr>
          <p:nvPr>
            <p:ph type="title"/>
          </p:nvPr>
        </p:nvSpPr>
        <p:spPr>
          <a:xfrm>
            <a:off x="793267" y="1753783"/>
            <a:ext cx="4639000" cy="1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000"/>
              <a:buNone/>
              <a:defRPr sz="3334">
                <a:solidFill>
                  <a:srgbClr val="2120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5600"/>
              <a:buNone/>
              <a:defRPr>
                <a:solidFill>
                  <a:srgbClr val="212020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ubTitle" idx="1"/>
          </p:nvPr>
        </p:nvSpPr>
        <p:spPr>
          <a:xfrm>
            <a:off x="1286000" y="1495883"/>
            <a:ext cx="42304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7"/>
          <p:cNvSpPr txBox="1">
            <a:spLocks noGrp="1"/>
          </p:cNvSpPr>
          <p:nvPr>
            <p:ph type="subTitle" idx="2"/>
          </p:nvPr>
        </p:nvSpPr>
        <p:spPr>
          <a:xfrm>
            <a:off x="793267" y="2982933"/>
            <a:ext cx="47406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24117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3 Columns">
  <p:cSld name="Playful - 3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213" name="Google Shape;21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0133" y="-6431063"/>
            <a:ext cx="10189916" cy="945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4484" y="0"/>
            <a:ext cx="1727550" cy="17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8"/>
          <p:cNvSpPr/>
          <p:nvPr/>
        </p:nvSpPr>
        <p:spPr>
          <a:xfrm>
            <a:off x="583400" y="801717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8"/>
          <p:cNvSpPr txBox="1">
            <a:spLocks noGrp="1"/>
          </p:cNvSpPr>
          <p:nvPr>
            <p:ph type="title"/>
          </p:nvPr>
        </p:nvSpPr>
        <p:spPr>
          <a:xfrm>
            <a:off x="415617" y="912117"/>
            <a:ext cx="109318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8"/>
          <p:cNvSpPr txBox="1">
            <a:spLocks noGrp="1"/>
          </p:cNvSpPr>
          <p:nvPr>
            <p:ph type="subTitle" idx="1"/>
          </p:nvPr>
        </p:nvSpPr>
        <p:spPr>
          <a:xfrm>
            <a:off x="908350" y="654217"/>
            <a:ext cx="104390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title" idx="2"/>
          </p:nvPr>
        </p:nvSpPr>
        <p:spPr>
          <a:xfrm>
            <a:off x="415617" y="3561000"/>
            <a:ext cx="3616400" cy="5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2133">
                <a:solidFill>
                  <a:srgbClr val="7EBB5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ubTitle" idx="3"/>
          </p:nvPr>
        </p:nvSpPr>
        <p:spPr>
          <a:xfrm>
            <a:off x="415617" y="4034000"/>
            <a:ext cx="36164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220" name="Google Shape;220;p48"/>
          <p:cNvSpPr txBox="1">
            <a:spLocks noGrp="1"/>
          </p:cNvSpPr>
          <p:nvPr>
            <p:ph type="title" idx="4"/>
          </p:nvPr>
        </p:nvSpPr>
        <p:spPr>
          <a:xfrm>
            <a:off x="4287809" y="3561000"/>
            <a:ext cx="3616400" cy="5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2133">
                <a:solidFill>
                  <a:srgbClr val="7EBB5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8"/>
          <p:cNvSpPr txBox="1">
            <a:spLocks noGrp="1"/>
          </p:cNvSpPr>
          <p:nvPr>
            <p:ph type="subTitle" idx="5"/>
          </p:nvPr>
        </p:nvSpPr>
        <p:spPr>
          <a:xfrm>
            <a:off x="4287809" y="4034000"/>
            <a:ext cx="36164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  <p:sp>
        <p:nvSpPr>
          <p:cNvPr id="222" name="Google Shape;222;p48"/>
          <p:cNvSpPr txBox="1">
            <a:spLocks noGrp="1"/>
          </p:cNvSpPr>
          <p:nvPr>
            <p:ph type="title" idx="6"/>
          </p:nvPr>
        </p:nvSpPr>
        <p:spPr>
          <a:xfrm>
            <a:off x="8160009" y="3561000"/>
            <a:ext cx="3616400" cy="5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3200"/>
              <a:buNone/>
              <a:defRPr sz="2133">
                <a:solidFill>
                  <a:srgbClr val="7EBB5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8"/>
          <p:cNvSpPr txBox="1">
            <a:spLocks noGrp="1"/>
          </p:cNvSpPr>
          <p:nvPr>
            <p:ph type="subTitle" idx="7"/>
          </p:nvPr>
        </p:nvSpPr>
        <p:spPr>
          <a:xfrm>
            <a:off x="8160009" y="4034000"/>
            <a:ext cx="3616400" cy="2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80196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1)">
  <p:cSld name="Playful - 2 Rows (1)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/>
          <p:nvPr/>
        </p:nvSpPr>
        <p:spPr>
          <a:xfrm>
            <a:off x="6096000" y="3456000"/>
            <a:ext cx="6112400" cy="3480000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227" name="Google Shape;227;p49"/>
          <p:cNvSpPr/>
          <p:nvPr/>
        </p:nvSpPr>
        <p:spPr>
          <a:xfrm>
            <a:off x="6096000" y="-24000"/>
            <a:ext cx="6112400" cy="3480000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9"/>
          <p:cNvSpPr/>
          <p:nvPr/>
        </p:nvSpPr>
        <p:spPr>
          <a:xfrm>
            <a:off x="0" y="-24000"/>
            <a:ext cx="6096000" cy="69600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5583" y="1627"/>
            <a:ext cx="1696800" cy="176139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9"/>
          <p:cNvSpPr/>
          <p:nvPr/>
        </p:nvSpPr>
        <p:spPr>
          <a:xfrm>
            <a:off x="534783" y="1384383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9"/>
          <p:cNvSpPr txBox="1">
            <a:spLocks noGrp="1"/>
          </p:cNvSpPr>
          <p:nvPr>
            <p:ph type="title"/>
          </p:nvPr>
        </p:nvSpPr>
        <p:spPr>
          <a:xfrm>
            <a:off x="367000" y="1494783"/>
            <a:ext cx="5320800" cy="4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49"/>
          <p:cNvSpPr txBox="1">
            <a:spLocks noGrp="1"/>
          </p:cNvSpPr>
          <p:nvPr>
            <p:ph type="subTitle" idx="1"/>
          </p:nvPr>
        </p:nvSpPr>
        <p:spPr>
          <a:xfrm>
            <a:off x="859733" y="1236883"/>
            <a:ext cx="46596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49"/>
          <p:cNvSpPr txBox="1">
            <a:spLocks noGrp="1"/>
          </p:cNvSpPr>
          <p:nvPr>
            <p:ph type="subTitle" idx="2"/>
          </p:nvPr>
        </p:nvSpPr>
        <p:spPr>
          <a:xfrm>
            <a:off x="6876000" y="1611250"/>
            <a:ext cx="44672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9"/>
          <p:cNvSpPr txBox="1">
            <a:spLocks noGrp="1"/>
          </p:cNvSpPr>
          <p:nvPr>
            <p:ph type="subTitle" idx="3"/>
          </p:nvPr>
        </p:nvSpPr>
        <p:spPr>
          <a:xfrm>
            <a:off x="6876000" y="1166383"/>
            <a:ext cx="44672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9"/>
          <p:cNvSpPr txBox="1">
            <a:spLocks noGrp="1"/>
          </p:cNvSpPr>
          <p:nvPr>
            <p:ph type="subTitle" idx="4"/>
          </p:nvPr>
        </p:nvSpPr>
        <p:spPr>
          <a:xfrm>
            <a:off x="6876000" y="4097633"/>
            <a:ext cx="44672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49"/>
          <p:cNvSpPr txBox="1">
            <a:spLocks noGrp="1"/>
          </p:cNvSpPr>
          <p:nvPr>
            <p:ph type="subTitle" idx="5"/>
          </p:nvPr>
        </p:nvSpPr>
        <p:spPr>
          <a:xfrm>
            <a:off x="6876000" y="3652767"/>
            <a:ext cx="44672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1459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2 Rows (2)">
  <p:cSld name="Playful - 2 Rows (2)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/>
          <p:nvPr/>
        </p:nvSpPr>
        <p:spPr>
          <a:xfrm>
            <a:off x="6096000" y="3456000"/>
            <a:ext cx="6112400" cy="3480000"/>
          </a:xfrm>
          <a:prstGeom prst="rect">
            <a:avLst/>
          </a:prstGeom>
          <a:solidFill>
            <a:srgbClr val="F78A3C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0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240" name="Google Shape;240;p50"/>
          <p:cNvSpPr/>
          <p:nvPr/>
        </p:nvSpPr>
        <p:spPr>
          <a:xfrm>
            <a:off x="6096000" y="-24000"/>
            <a:ext cx="6112400" cy="3480000"/>
          </a:xfrm>
          <a:prstGeom prst="rect">
            <a:avLst/>
          </a:prstGeom>
          <a:solidFill>
            <a:srgbClr val="7EBB55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5583" y="1627"/>
            <a:ext cx="1696800" cy="176139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0"/>
          <p:cNvSpPr/>
          <p:nvPr/>
        </p:nvSpPr>
        <p:spPr>
          <a:xfrm>
            <a:off x="534783" y="1384383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1C39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0"/>
          <p:cNvSpPr txBox="1">
            <a:spLocks noGrp="1"/>
          </p:cNvSpPr>
          <p:nvPr>
            <p:ph type="title"/>
          </p:nvPr>
        </p:nvSpPr>
        <p:spPr>
          <a:xfrm>
            <a:off x="367000" y="1494783"/>
            <a:ext cx="5320800" cy="4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6000"/>
              <a:buNone/>
              <a:defRPr sz="4000">
                <a:solidFill>
                  <a:srgbClr val="1C395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56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50"/>
          <p:cNvSpPr txBox="1">
            <a:spLocks noGrp="1"/>
          </p:cNvSpPr>
          <p:nvPr>
            <p:ph type="subTitle" idx="1"/>
          </p:nvPr>
        </p:nvSpPr>
        <p:spPr>
          <a:xfrm>
            <a:off x="859733" y="1236883"/>
            <a:ext cx="46596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 sz="1867" b="1">
                <a:solidFill>
                  <a:srgbClr val="1C395C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95C"/>
              </a:buClr>
              <a:buSzPts val="2800"/>
              <a:buNone/>
              <a:defRPr>
                <a:solidFill>
                  <a:srgbClr val="1C395C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50"/>
          <p:cNvSpPr txBox="1">
            <a:spLocks noGrp="1"/>
          </p:cNvSpPr>
          <p:nvPr>
            <p:ph type="subTitle" idx="2"/>
          </p:nvPr>
        </p:nvSpPr>
        <p:spPr>
          <a:xfrm>
            <a:off x="6876000" y="1611250"/>
            <a:ext cx="44672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50"/>
          <p:cNvSpPr txBox="1">
            <a:spLocks noGrp="1"/>
          </p:cNvSpPr>
          <p:nvPr>
            <p:ph type="subTitle" idx="3"/>
          </p:nvPr>
        </p:nvSpPr>
        <p:spPr>
          <a:xfrm>
            <a:off x="6876000" y="1166383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50"/>
          <p:cNvSpPr txBox="1">
            <a:spLocks noGrp="1"/>
          </p:cNvSpPr>
          <p:nvPr>
            <p:ph type="subTitle" idx="4"/>
          </p:nvPr>
        </p:nvSpPr>
        <p:spPr>
          <a:xfrm>
            <a:off x="6876000" y="4097633"/>
            <a:ext cx="44672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3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50"/>
          <p:cNvSpPr txBox="1">
            <a:spLocks noGrp="1"/>
          </p:cNvSpPr>
          <p:nvPr>
            <p:ph type="subTitle" idx="5"/>
          </p:nvPr>
        </p:nvSpPr>
        <p:spPr>
          <a:xfrm>
            <a:off x="6876000" y="3652767"/>
            <a:ext cx="51306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424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1)">
  <p:cSld name="Playful - Quote (1)">
    <p:bg>
      <p:bgPr>
        <a:solidFill>
          <a:schemeClr val="accent4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49000" y="5956300"/>
            <a:ext cx="1193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93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5583" y="1627"/>
            <a:ext cx="1696800" cy="176139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1"/>
          <p:cNvSpPr txBox="1">
            <a:spLocks noGrp="1"/>
          </p:cNvSpPr>
          <p:nvPr>
            <p:ph type="title"/>
          </p:nvPr>
        </p:nvSpPr>
        <p:spPr>
          <a:xfrm>
            <a:off x="795900" y="959400"/>
            <a:ext cx="10600200" cy="4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57972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Quote (2)">
  <p:cSld name="Playful - Quote (2)"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3831" y="5761134"/>
            <a:ext cx="1368167" cy="109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34"/>
            <a:ext cx="1368167" cy="109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2"/>
          <p:cNvPicPr preferRelativeResize="0"/>
          <p:nvPr/>
        </p:nvPicPr>
        <p:blipFill rotWithShape="1">
          <a:blip r:embed="rId4">
            <a:alphaModFix/>
          </a:blip>
          <a:srcRect l="661" r="660"/>
          <a:stretch/>
        </p:blipFill>
        <p:spPr>
          <a:xfrm>
            <a:off x="10491484" y="1"/>
            <a:ext cx="1700518" cy="17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>
            <a:spLocks noGrp="1"/>
          </p:cNvSpPr>
          <p:nvPr>
            <p:ph type="title"/>
          </p:nvPr>
        </p:nvSpPr>
        <p:spPr>
          <a:xfrm>
            <a:off x="795900" y="959400"/>
            <a:ext cx="10600200" cy="4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4">
                <a:solidFill>
                  <a:srgbClr val="41BED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4">
                <a:solidFill>
                  <a:srgbClr val="41BED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4">
                <a:solidFill>
                  <a:srgbClr val="41BED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4">
                <a:solidFill>
                  <a:srgbClr val="41BED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4">
                <a:solidFill>
                  <a:srgbClr val="41BED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4">
                <a:solidFill>
                  <a:srgbClr val="41BED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4">
                <a:solidFill>
                  <a:srgbClr val="41BED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4">
                <a:solidFill>
                  <a:srgbClr val="41BED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BED0"/>
              </a:buClr>
              <a:buSzPts val="5000"/>
              <a:buNone/>
              <a:defRPr sz="3334">
                <a:solidFill>
                  <a:srgbClr val="41BED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101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Text">
  <p:cSld name="Playful - Title/Text"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760000">
            <a:off x="-1959831" y="-544129"/>
            <a:ext cx="8663261" cy="78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4484" y="0"/>
            <a:ext cx="1727550" cy="17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3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263" name="Google Shape;263;p53"/>
          <p:cNvSpPr/>
          <p:nvPr/>
        </p:nvSpPr>
        <p:spPr>
          <a:xfrm>
            <a:off x="534783" y="2550433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3"/>
          <p:cNvSpPr txBox="1">
            <a:spLocks noGrp="1"/>
          </p:cNvSpPr>
          <p:nvPr>
            <p:ph type="title"/>
          </p:nvPr>
        </p:nvSpPr>
        <p:spPr>
          <a:xfrm>
            <a:off x="367000" y="2660833"/>
            <a:ext cx="5320800" cy="24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53"/>
          <p:cNvSpPr txBox="1">
            <a:spLocks noGrp="1"/>
          </p:cNvSpPr>
          <p:nvPr>
            <p:ph type="subTitle" idx="1"/>
          </p:nvPr>
        </p:nvSpPr>
        <p:spPr>
          <a:xfrm>
            <a:off x="859733" y="2402933"/>
            <a:ext cx="46596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53"/>
          <p:cNvSpPr txBox="1">
            <a:spLocks noGrp="1"/>
          </p:cNvSpPr>
          <p:nvPr>
            <p:ph type="title" idx="2"/>
          </p:nvPr>
        </p:nvSpPr>
        <p:spPr>
          <a:xfrm>
            <a:off x="6832950" y="2913067"/>
            <a:ext cx="4639000" cy="1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000"/>
              <a:buNone/>
              <a:defRPr sz="3334">
                <a:solidFill>
                  <a:srgbClr val="7EBB5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BB55"/>
              </a:buClr>
              <a:buSzPts val="5600"/>
              <a:buNone/>
              <a:defRPr>
                <a:solidFill>
                  <a:srgbClr val="7EBB55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53"/>
          <p:cNvSpPr txBox="1">
            <a:spLocks noGrp="1"/>
          </p:cNvSpPr>
          <p:nvPr>
            <p:ph type="subTitle" idx="3"/>
          </p:nvPr>
        </p:nvSpPr>
        <p:spPr>
          <a:xfrm>
            <a:off x="6832950" y="4142217"/>
            <a:ext cx="47406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2412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Title/Long-text">
  <p:cSld name="Playful - Title/Long-text"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4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270" name="Google Shape;270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240000">
            <a:off x="-5000400" y="-1399036"/>
            <a:ext cx="9999397" cy="1008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0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4"/>
          <p:cNvSpPr/>
          <p:nvPr/>
        </p:nvSpPr>
        <p:spPr>
          <a:xfrm>
            <a:off x="532600" y="1594443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4"/>
          <p:cNvSpPr txBox="1">
            <a:spLocks noGrp="1"/>
          </p:cNvSpPr>
          <p:nvPr>
            <p:ph type="title"/>
          </p:nvPr>
        </p:nvSpPr>
        <p:spPr>
          <a:xfrm>
            <a:off x="380200" y="1782443"/>
            <a:ext cx="28158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334"/>
            </a:lvl9pPr>
          </a:lstStyle>
          <a:p>
            <a:endParaRPr/>
          </a:p>
        </p:txBody>
      </p:sp>
      <p:sp>
        <p:nvSpPr>
          <p:cNvPr id="274" name="Google Shape;274;p54"/>
          <p:cNvSpPr txBox="1">
            <a:spLocks noGrp="1"/>
          </p:cNvSpPr>
          <p:nvPr>
            <p:ph type="subTitle" idx="1"/>
          </p:nvPr>
        </p:nvSpPr>
        <p:spPr>
          <a:xfrm>
            <a:off x="817800" y="1390476"/>
            <a:ext cx="23782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54"/>
          <p:cNvSpPr txBox="1">
            <a:spLocks noGrp="1"/>
          </p:cNvSpPr>
          <p:nvPr>
            <p:ph type="subTitle" idx="2"/>
          </p:nvPr>
        </p:nvSpPr>
        <p:spPr>
          <a:xfrm>
            <a:off x="380200" y="4713740"/>
            <a:ext cx="2815800" cy="1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76" name="Google Shape;276;p54"/>
          <p:cNvSpPr txBox="1">
            <a:spLocks noGrp="1"/>
          </p:cNvSpPr>
          <p:nvPr>
            <p:ph type="subTitle" idx="3"/>
          </p:nvPr>
        </p:nvSpPr>
        <p:spPr>
          <a:xfrm>
            <a:off x="4896000" y="833767"/>
            <a:ext cx="6451400" cy="5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13271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yful - Closing">
  <p:cSld name="Playful - Clos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2704034" y="-702282"/>
            <a:ext cx="9041517" cy="83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/>
          <p:nvPr/>
        </p:nvSpPr>
        <p:spPr>
          <a:xfrm>
            <a:off x="583400" y="2864700"/>
            <a:ext cx="285200" cy="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55"/>
          <p:cNvPicPr preferRelativeResize="0"/>
          <p:nvPr/>
        </p:nvPicPr>
        <p:blipFill rotWithShape="1">
          <a:blip r:embed="rId4">
            <a:alphaModFix/>
          </a:blip>
          <a:srcRect l="661" r="660"/>
          <a:stretch/>
        </p:blipFill>
        <p:spPr>
          <a:xfrm>
            <a:off x="10491484" y="1"/>
            <a:ext cx="1700518" cy="17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5"/>
          <p:cNvSpPr txBox="1">
            <a:spLocks noGrp="1"/>
          </p:cNvSpPr>
          <p:nvPr>
            <p:ph type="title"/>
          </p:nvPr>
        </p:nvSpPr>
        <p:spPr>
          <a:xfrm>
            <a:off x="415617" y="2928000"/>
            <a:ext cx="4596400" cy="2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55"/>
          <p:cNvSpPr txBox="1">
            <a:spLocks noGrp="1"/>
          </p:cNvSpPr>
          <p:nvPr>
            <p:ph type="subTitle" idx="1"/>
          </p:nvPr>
        </p:nvSpPr>
        <p:spPr>
          <a:xfrm>
            <a:off x="908350" y="2720900"/>
            <a:ext cx="4174000" cy="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353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9pPr>
          </a:lstStyle>
          <a:p>
            <a:endParaRPr/>
          </a:p>
        </p:txBody>
      </p:sp>
      <p:sp>
        <p:nvSpPr>
          <p:cNvPr id="286" name="Google Shape;286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626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Poppins"/>
              <a:buNone/>
              <a:defRPr sz="10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oppins"/>
              <a:buNone/>
              <a:defRPr sz="5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3600"/>
              <a:buFont typeface="Poppins"/>
              <a:buChar char="●"/>
              <a:defRPr sz="3600" b="0" i="0" u="none" strike="noStrike" cap="none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●"/>
              <a:defRPr sz="2800" b="0" i="0" u="none" strike="noStrike" cap="none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○"/>
              <a:defRPr sz="2800" b="0" i="0" u="none" strike="noStrike" cap="none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020"/>
              </a:buClr>
              <a:buSzPts val="2800"/>
              <a:buFont typeface="Poppins"/>
              <a:buChar char="■"/>
              <a:defRPr sz="2800" b="0" i="0" u="none" strike="noStrike" cap="none">
                <a:solidFill>
                  <a:srgbClr val="21202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rgbClr val="21202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3586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292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484" y="175117"/>
            <a:ext cx="3598643" cy="5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110846" y="3665632"/>
            <a:ext cx="11903696" cy="3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Poppins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 </a:t>
            </a:r>
            <a:r>
              <a:rPr lang="tr-TR" sz="6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Manipülasyonu</a:t>
            </a:r>
            <a:endParaRPr sz="60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778687" y="2902195"/>
            <a:ext cx="60093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212020"/>
              </a:buClr>
              <a:buSzPts val="935"/>
              <a:buFont typeface="Poppins"/>
              <a:buNone/>
            </a:pPr>
            <a:endParaRPr sz="28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5,672 Data Analyst Stock Photos - Free &amp; Royalty-Free Stock Photos from  Dreamstime">
            <a:extLst>
              <a:ext uri="{FF2B5EF4-FFF2-40B4-BE49-F238E27FC236}">
                <a16:creationId xmlns:a16="http://schemas.microsoft.com/office/drawing/2014/main" id="{D10667FE-9754-D72E-D331-452935E2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471" y="-53788"/>
            <a:ext cx="6230471" cy="69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0" name="Google Shape;300;p2"/>
          <p:cNvPicPr preferRelativeResize="0"/>
          <p:nvPr/>
        </p:nvPicPr>
        <p:blipFill rotWithShape="1">
          <a:blip r:embed="rId4">
            <a:alphaModFix/>
          </a:blip>
          <a:srcRect r="-9063"/>
          <a:stretch/>
        </p:blipFill>
        <p:spPr>
          <a:xfrm>
            <a:off x="-361100" y="4525667"/>
            <a:ext cx="1411617" cy="127568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"/>
          <p:cNvSpPr txBox="1">
            <a:spLocks noGrp="1"/>
          </p:cNvSpPr>
          <p:nvPr>
            <p:ph type="title"/>
          </p:nvPr>
        </p:nvSpPr>
        <p:spPr>
          <a:xfrm>
            <a:off x="35975" y="5134008"/>
            <a:ext cx="5625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tr-TR" sz="4800" dirty="0">
                <a:solidFill>
                  <a:schemeClr val="accent5">
                    <a:lumMod val="10000"/>
                  </a:schemeClr>
                </a:solidFill>
              </a:rPr>
              <a:t>Veri Olgunluğu</a:t>
            </a:r>
            <a:endParaRPr sz="4800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302" name="Google Shape;302;p2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609630"/>
            <a:fld id="{00000000-1234-1234-1234-123412341234}" type="slidenum">
              <a:rPr lang="tr-TR"/>
              <a:pPr defTabSz="609630"/>
              <a:t>2</a:t>
            </a:fld>
            <a:endParaRPr/>
          </a:p>
        </p:txBody>
      </p:sp>
      <p:sp>
        <p:nvSpPr>
          <p:cNvPr id="303" name="Google Shape;303;p2"/>
          <p:cNvSpPr txBox="1">
            <a:spLocks noGrp="1"/>
          </p:cNvSpPr>
          <p:nvPr>
            <p:ph type="body" idx="4294967295"/>
          </p:nvPr>
        </p:nvSpPr>
        <p:spPr>
          <a:xfrm>
            <a:off x="6058068" y="1786958"/>
            <a:ext cx="5589200" cy="383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04815" indent="-254013" algn="just">
              <a:lnSpc>
                <a:spcPct val="150000"/>
              </a:lnSpc>
              <a:spcBef>
                <a:spcPts val="667"/>
              </a:spcBef>
              <a:buClr>
                <a:schemeClr val="lt2"/>
              </a:buClr>
              <a:buSzPts val="2400"/>
            </a:pPr>
            <a:r>
              <a:rPr lang="tr-TR" sz="1600" dirty="0"/>
              <a:t>İstatistiksel analizlere geçmeden önce, </a:t>
            </a:r>
            <a:r>
              <a:rPr lang="tr-TR" sz="1600" b="1" dirty="0"/>
              <a:t>verilerin analiz için uygun durumda olup olmadıkları mutlaka kontrol edilmeli</a:t>
            </a:r>
            <a:r>
              <a:rPr lang="tr-TR" sz="1600" dirty="0"/>
              <a:t> ve gerekli durumlarda düzeltme veya düzenlemeler yapılmalıdır.</a:t>
            </a:r>
          </a:p>
          <a:p>
            <a:pPr marL="50802" indent="0" algn="just">
              <a:lnSpc>
                <a:spcPct val="150000"/>
              </a:lnSpc>
              <a:spcBef>
                <a:spcPts val="667"/>
              </a:spcBef>
              <a:buClr>
                <a:schemeClr val="lt2"/>
              </a:buClr>
              <a:buSzPts val="2400"/>
              <a:buNone/>
            </a:pPr>
            <a:endParaRPr lang="tr-TR" sz="1600" dirty="0"/>
          </a:p>
          <a:p>
            <a:pPr marL="50802" indent="0" algn="just">
              <a:lnSpc>
                <a:spcPct val="150000"/>
              </a:lnSpc>
              <a:spcBef>
                <a:spcPts val="667"/>
              </a:spcBef>
              <a:buClr>
                <a:schemeClr val="lt2"/>
              </a:buClr>
              <a:buSzPts val="2400"/>
              <a:buNone/>
            </a:pPr>
            <a:r>
              <a:rPr lang="tr-TR" sz="1600" dirty="0"/>
              <a:t>Veri manipülasyonu kapsamında gerçekleştirilen her işlem, </a:t>
            </a:r>
            <a:r>
              <a:rPr lang="tr-TR" sz="1600" b="1" dirty="0"/>
              <a:t>verinin olgunluğunu artırarak</a:t>
            </a:r>
            <a:r>
              <a:rPr lang="tr-TR" sz="1600" dirty="0"/>
              <a:t> daha sağlıklı ve güvenilir istatistiksel analizlerin yapılmasına olanak tanır.</a:t>
            </a:r>
          </a:p>
        </p:txBody>
      </p:sp>
      <p:pic>
        <p:nvPicPr>
          <p:cNvPr id="304" name="Google Shape;30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6466" y="175115"/>
            <a:ext cx="3598684" cy="5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"/>
          <p:cNvSpPr/>
          <p:nvPr/>
        </p:nvSpPr>
        <p:spPr>
          <a:xfrm>
            <a:off x="0" y="-24000"/>
            <a:ext cx="3780000" cy="69600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SzPts val="1400"/>
            </a:pPr>
            <a:endParaRPr sz="933"/>
          </a:p>
        </p:txBody>
      </p:sp>
      <p:sp>
        <p:nvSpPr>
          <p:cNvPr id="310" name="Google Shape;310;p3"/>
          <p:cNvSpPr txBox="1">
            <a:spLocks noGrp="1"/>
          </p:cNvSpPr>
          <p:nvPr>
            <p:ph type="title"/>
          </p:nvPr>
        </p:nvSpPr>
        <p:spPr>
          <a:xfrm>
            <a:off x="315602" y="2205743"/>
            <a:ext cx="3348400" cy="229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tr-TR" sz="3334" dirty="0"/>
              <a:t>Veri Olgunluğunu Artıracak Yaklaşımlar</a:t>
            </a:r>
            <a:endParaRPr sz="3334" dirty="0"/>
          </a:p>
        </p:txBody>
      </p:sp>
      <p:sp>
        <p:nvSpPr>
          <p:cNvPr id="311" name="Google Shape;311;p3"/>
          <p:cNvSpPr txBox="1">
            <a:spLocks noGrp="1"/>
          </p:cNvSpPr>
          <p:nvPr>
            <p:ph type="body" idx="2"/>
          </p:nvPr>
        </p:nvSpPr>
        <p:spPr>
          <a:xfrm>
            <a:off x="4853355" y="2230043"/>
            <a:ext cx="6570200" cy="245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254013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2400"/>
            </a:pPr>
            <a:r>
              <a:rPr lang="tr-TR" sz="1600" dirty="0">
                <a:solidFill>
                  <a:schemeClr val="dk1"/>
                </a:solidFill>
              </a:rPr>
              <a:t>Tekrarlı satır/gözlemleri veri setinden çıkarmak</a:t>
            </a:r>
          </a:p>
          <a:p>
            <a:pPr indent="-254013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2400"/>
            </a:pPr>
            <a:r>
              <a:rPr lang="tr-TR" sz="1600" dirty="0">
                <a:solidFill>
                  <a:schemeClr val="dk1"/>
                </a:solidFill>
              </a:rPr>
              <a:t>Hatalı girişleri düzeltmek</a:t>
            </a:r>
          </a:p>
          <a:p>
            <a:pPr indent="-254013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2400"/>
            </a:pPr>
            <a:r>
              <a:rPr lang="tr-TR" sz="1600" dirty="0">
                <a:solidFill>
                  <a:schemeClr val="dk1"/>
                </a:solidFill>
              </a:rPr>
              <a:t>Kategorik verileri standardize etmek</a:t>
            </a:r>
          </a:p>
          <a:p>
            <a:pPr indent="-254013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2400"/>
            </a:pPr>
            <a:r>
              <a:rPr lang="tr-TR" sz="1600" dirty="0">
                <a:solidFill>
                  <a:schemeClr val="dk1"/>
                </a:solidFill>
              </a:rPr>
              <a:t>İstatistiksel analizler için kategorik verileri nümerik olarak kodlamak</a:t>
            </a:r>
          </a:p>
        </p:txBody>
      </p:sp>
      <p:sp>
        <p:nvSpPr>
          <p:cNvPr id="312" name="Google Shape;312;p3"/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609630"/>
            <a:fld id="{00000000-1234-1234-1234-123412341234}" type="slidenum">
              <a:rPr lang="tr-TR"/>
              <a:pPr defTabSz="609630"/>
              <a:t>3</a:t>
            </a:fld>
            <a:endParaRPr/>
          </a:p>
        </p:txBody>
      </p:sp>
      <p:pic>
        <p:nvPicPr>
          <p:cNvPr id="313" name="Google Shape;3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466" y="175115"/>
            <a:ext cx="3598684" cy="5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160D747A-E0AC-6DA6-6950-403F487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">
            <a:extLst>
              <a:ext uri="{FF2B5EF4-FFF2-40B4-BE49-F238E27FC236}">
                <a16:creationId xmlns:a16="http://schemas.microsoft.com/office/drawing/2014/main" id="{3DB68077-EB28-3370-23B4-C5610AFBC18E}"/>
              </a:ext>
            </a:extLst>
          </p:cNvPr>
          <p:cNvSpPr/>
          <p:nvPr/>
        </p:nvSpPr>
        <p:spPr>
          <a:xfrm>
            <a:off x="0" y="-24000"/>
            <a:ext cx="3780000" cy="6960000"/>
          </a:xfrm>
          <a:prstGeom prst="rect">
            <a:avLst/>
          </a:prstGeom>
          <a:solidFill>
            <a:srgbClr val="1C395C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SzPts val="1400"/>
            </a:pPr>
            <a:endParaRPr sz="933"/>
          </a:p>
        </p:txBody>
      </p:sp>
      <p:sp>
        <p:nvSpPr>
          <p:cNvPr id="310" name="Google Shape;310;p3">
            <a:extLst>
              <a:ext uri="{FF2B5EF4-FFF2-40B4-BE49-F238E27FC236}">
                <a16:creationId xmlns:a16="http://schemas.microsoft.com/office/drawing/2014/main" id="{FC1B2D30-3D87-490A-D5E8-10A78372A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2" y="2636049"/>
            <a:ext cx="3780000" cy="127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tr-TR" sz="3334" dirty="0"/>
              <a:t>Tablo Manipülasyonu</a:t>
            </a:r>
            <a:endParaRPr sz="3334" dirty="0"/>
          </a:p>
        </p:txBody>
      </p:sp>
      <p:sp>
        <p:nvSpPr>
          <p:cNvPr id="311" name="Google Shape;311;p3">
            <a:extLst>
              <a:ext uri="{FF2B5EF4-FFF2-40B4-BE49-F238E27FC236}">
                <a16:creationId xmlns:a16="http://schemas.microsoft.com/office/drawing/2014/main" id="{B1A9282B-11D6-8780-88EC-498041EC7A8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853355" y="2230043"/>
            <a:ext cx="6570200" cy="70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254013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2400"/>
            </a:pPr>
            <a:r>
              <a:rPr lang="tr-TR" sz="1600" dirty="0">
                <a:solidFill>
                  <a:schemeClr val="dk1"/>
                </a:solidFill>
              </a:rPr>
              <a:t>Tablolardan kesit</a:t>
            </a:r>
          </a:p>
        </p:txBody>
      </p:sp>
      <p:sp>
        <p:nvSpPr>
          <p:cNvPr id="312" name="Google Shape;312;p3">
            <a:extLst>
              <a:ext uri="{FF2B5EF4-FFF2-40B4-BE49-F238E27FC236}">
                <a16:creationId xmlns:a16="http://schemas.microsoft.com/office/drawing/2014/main" id="{2F6F34FA-B910-58FC-0DB7-F951A8FAAD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47411" y="62684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609630"/>
            <a:fld id="{00000000-1234-1234-1234-123412341234}" type="slidenum">
              <a:rPr lang="tr-TR"/>
              <a:pPr defTabSz="609630"/>
              <a:t>4</a:t>
            </a:fld>
            <a:endParaRPr/>
          </a:p>
        </p:txBody>
      </p:sp>
      <p:pic>
        <p:nvPicPr>
          <p:cNvPr id="313" name="Google Shape;313;p3">
            <a:extLst>
              <a:ext uri="{FF2B5EF4-FFF2-40B4-BE49-F238E27FC236}">
                <a16:creationId xmlns:a16="http://schemas.microsoft.com/office/drawing/2014/main" id="{46B029A3-4985-E6BB-E491-CC5B2B26D1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466" y="175115"/>
            <a:ext cx="3598684" cy="59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23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pact Hub">
  <a:themeElements>
    <a:clrScheme name="Simple Light">
      <a:dk1>
        <a:srgbClr val="212020"/>
      </a:dk1>
      <a:lt1>
        <a:srgbClr val="FFFFFF"/>
      </a:lt1>
      <a:dk2>
        <a:srgbClr val="FAF9F6"/>
      </a:dk2>
      <a:lt2>
        <a:srgbClr val="000000"/>
      </a:lt2>
      <a:accent1>
        <a:srgbClr val="F78A3C"/>
      </a:accent1>
      <a:accent2>
        <a:srgbClr val="7EBB55"/>
      </a:accent2>
      <a:accent3>
        <a:srgbClr val="1C395C"/>
      </a:accent3>
      <a:accent4>
        <a:srgbClr val="41BED0"/>
      </a:accent4>
      <a:accent5>
        <a:srgbClr val="FDE2CE"/>
      </a:accent5>
      <a:accent6>
        <a:srgbClr val="DFEED4"/>
      </a:accent6>
      <a:hlink>
        <a:srgbClr val="1C39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80</Words>
  <Application>Microsoft Office PowerPoint</Application>
  <PresentationFormat>Widescreen</PresentationFormat>
  <Paragraphs>15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Calibri</vt:lpstr>
      <vt:lpstr>Poppins Medium</vt:lpstr>
      <vt:lpstr>Play</vt:lpstr>
      <vt:lpstr>Arial</vt:lpstr>
      <vt:lpstr>Poppins</vt:lpstr>
      <vt:lpstr>office theme</vt:lpstr>
      <vt:lpstr>Impact Hub</vt:lpstr>
      <vt:lpstr>PowerPoint Presentation</vt:lpstr>
      <vt:lpstr>Veri Olgunluğu</vt:lpstr>
      <vt:lpstr>Veri Olgunluğunu Artıracak Yaklaşımlar</vt:lpstr>
      <vt:lpstr>Tablo Manipülasyonu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Taha Eren Sarnıç</cp:lastModifiedBy>
  <cp:revision>3</cp:revision>
  <dcterms:created xsi:type="dcterms:W3CDTF">2024-10-26T09:10:24Z</dcterms:created>
  <dcterms:modified xsi:type="dcterms:W3CDTF">2025-06-06T10:01:40Z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0x01010079C0DC31DD8DAA4A9DE5DA6049EE44B0</vt:lpwstr>
  </property>
  <property fmtid="{D5CDD505-2E9C-101B-9397-08002B2CF9AE}" pid="3" name="MediaServiceImageTags">
    <vt:lpwstr/>
  </property>
</Properties>
</file>